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Westonia" charset="1" panose="02000505020000020003"/>
      <p:regular r:id="rId7"/>
    </p:embeddedFont>
    <p:embeddedFont>
      <p:font typeface="Sukar" charset="1" panose="02000500000000000000"/>
      <p:regular r:id="rId8"/>
    </p:embeddedFont>
    <p:embeddedFont>
      <p:font typeface="Sukar Bold" charset="1" panose="02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877" y="-966608"/>
            <a:ext cx="18159736" cy="14565621"/>
          </a:xfrm>
          <a:custGeom>
            <a:avLst/>
            <a:gdLst/>
            <a:ahLst/>
            <a:cxnLst/>
            <a:rect r="r" b="b" t="t" l="l"/>
            <a:pathLst>
              <a:path h="14565621" w="18159736">
                <a:moveTo>
                  <a:pt x="0" y="0"/>
                </a:moveTo>
                <a:lnTo>
                  <a:pt x="18159736" y="0"/>
                </a:lnTo>
                <a:lnTo>
                  <a:pt x="18159736" y="14565621"/>
                </a:lnTo>
                <a:lnTo>
                  <a:pt x="0" y="145656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9302141" y="22976987"/>
            <a:ext cx="18159736" cy="14565621"/>
          </a:xfrm>
          <a:custGeom>
            <a:avLst/>
            <a:gdLst/>
            <a:ahLst/>
            <a:cxnLst/>
            <a:rect r="r" b="b" t="t" l="l"/>
            <a:pathLst>
              <a:path h="14565621" w="18159736">
                <a:moveTo>
                  <a:pt x="18159736" y="14565621"/>
                </a:moveTo>
                <a:lnTo>
                  <a:pt x="0" y="14565621"/>
                </a:lnTo>
                <a:lnTo>
                  <a:pt x="0" y="0"/>
                </a:lnTo>
                <a:lnTo>
                  <a:pt x="18159736" y="0"/>
                </a:lnTo>
                <a:lnTo>
                  <a:pt x="18159736" y="14565621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5400000">
            <a:off x="16747443" y="4902600"/>
            <a:ext cx="17692525" cy="4762238"/>
          </a:xfrm>
          <a:custGeom>
            <a:avLst/>
            <a:gdLst/>
            <a:ahLst/>
            <a:cxnLst/>
            <a:rect r="r" b="b" t="t" l="l"/>
            <a:pathLst>
              <a:path h="4762238" w="17692525">
                <a:moveTo>
                  <a:pt x="0" y="4762237"/>
                </a:moveTo>
                <a:lnTo>
                  <a:pt x="17692525" y="4762237"/>
                </a:lnTo>
                <a:lnTo>
                  <a:pt x="17692525" y="0"/>
                </a:lnTo>
                <a:lnTo>
                  <a:pt x="0" y="0"/>
                </a:lnTo>
                <a:lnTo>
                  <a:pt x="0" y="476223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-6495020" y="26565729"/>
            <a:ext cx="17692525" cy="4762238"/>
          </a:xfrm>
          <a:custGeom>
            <a:avLst/>
            <a:gdLst/>
            <a:ahLst/>
            <a:cxnLst/>
            <a:rect r="r" b="b" t="t" l="l"/>
            <a:pathLst>
              <a:path h="4762238" w="17692525">
                <a:moveTo>
                  <a:pt x="0" y="0"/>
                </a:moveTo>
                <a:lnTo>
                  <a:pt x="17692525" y="0"/>
                </a:lnTo>
                <a:lnTo>
                  <a:pt x="17692525" y="4762238"/>
                </a:lnTo>
                <a:lnTo>
                  <a:pt x="0" y="4762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28590" y="7237414"/>
            <a:ext cx="16174820" cy="14860616"/>
          </a:xfrm>
          <a:custGeom>
            <a:avLst/>
            <a:gdLst/>
            <a:ahLst/>
            <a:cxnLst/>
            <a:rect r="r" b="b" t="t" l="l"/>
            <a:pathLst>
              <a:path h="14860616" w="16174820">
                <a:moveTo>
                  <a:pt x="0" y="0"/>
                </a:moveTo>
                <a:lnTo>
                  <a:pt x="16174820" y="0"/>
                </a:lnTo>
                <a:lnTo>
                  <a:pt x="16174820" y="14860616"/>
                </a:lnTo>
                <a:lnTo>
                  <a:pt x="0" y="14860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19414" y="13053062"/>
            <a:ext cx="18993172" cy="3076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72"/>
              </a:lnSpc>
            </a:pPr>
            <a:r>
              <a:rPr lang="en-US" sz="19326">
                <a:solidFill>
                  <a:srgbClr val="2F4237"/>
                </a:solidFill>
                <a:latin typeface="Westonia"/>
                <a:ea typeface="Westonia"/>
                <a:cs typeface="Westonia"/>
                <a:sym typeface="Westonia"/>
              </a:rPr>
              <a:t>Wedding Party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47508" y="22853858"/>
            <a:ext cx="12736985" cy="2078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61"/>
              </a:lnSpc>
            </a:pPr>
            <a:r>
              <a:rPr lang="en-US" sz="12186">
                <a:solidFill>
                  <a:srgbClr val="2F4237"/>
                </a:solidFill>
                <a:latin typeface="Sukar"/>
                <a:ea typeface="Sukar"/>
                <a:cs typeface="Sukar"/>
                <a:sym typeface="Sukar"/>
              </a:rPr>
              <a:t>Juliana &amp; Daniel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049991" y="25604541"/>
            <a:ext cx="9332018" cy="1287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36"/>
              </a:lnSpc>
            </a:pPr>
            <a:r>
              <a:rPr lang="en-US" b="true" sz="7525">
                <a:solidFill>
                  <a:srgbClr val="2F4237"/>
                </a:solidFill>
                <a:latin typeface="Sukar Bold"/>
                <a:ea typeface="Sukar Bold"/>
                <a:cs typeface="Sukar Bold"/>
                <a:sym typeface="Sukar Bold"/>
              </a:rPr>
              <a:t>25 DECEMBER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DAGys55HoVk</dc:identifier>
  <dcterms:modified xsi:type="dcterms:W3CDTF">2011-08-01T06:04:30Z</dcterms:modified>
  <cp:revision>1</cp:revision>
  <dc:title>Green and Gold Watercolor Wedding Flyer (30 x 40 in)</dc:title>
</cp:coreProperties>
</file>